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9"/>
  </p:notesMasterIdLst>
  <p:handoutMasterIdLst>
    <p:handoutMasterId r:id="rId20"/>
  </p:handoutMasterIdLst>
  <p:sldIdLst>
    <p:sldId id="322" r:id="rId5"/>
    <p:sldId id="324" r:id="rId6"/>
    <p:sldId id="326" r:id="rId7"/>
    <p:sldId id="325" r:id="rId8"/>
    <p:sldId id="328" r:id="rId9"/>
    <p:sldId id="329" r:id="rId10"/>
    <p:sldId id="330" r:id="rId11"/>
    <p:sldId id="332" r:id="rId12"/>
    <p:sldId id="333" r:id="rId13"/>
    <p:sldId id="331" r:id="rId14"/>
    <p:sldId id="334" r:id="rId15"/>
    <p:sldId id="335" r:id="rId16"/>
    <p:sldId id="336" r:id="rId17"/>
    <p:sldId id="337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81" autoAdjust="0"/>
  </p:normalViewPr>
  <p:slideViewPr>
    <p:cSldViewPr showGuides="1">
      <p:cViewPr varScale="1">
        <p:scale>
          <a:sx n="80" d="100"/>
          <a:sy n="80" d="100"/>
        </p:scale>
        <p:origin x="58" y="197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963431-1247-4058-934F-3C6DC95264DA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F912AB-2776-42F2-A957-313FC7EFED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5607DA-E7F4-4829-92C9-BA5DC6413755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48143D-B1F0-4BFD-8DD4-5F77C2095F71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E37EC-AD2D-4877-BAD2-528D445CD26F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F1E149-FC90-4207-B405-44B4D80ED53A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8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222D56-AF82-4D88-AA02-5E51A2625AA9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5416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222D56-AF82-4D88-AA02-5E51A2625AA9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2432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222D56-AF82-4D88-AA02-5E51A2625AA9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3658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B53FD4-CE19-4CCF-A5A3-BAF3B20E76F6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44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0C0F34-37F0-401B-AF48-6845236B4591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2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222D56-AF82-4D88-AA02-5E51A2625AA9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9789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A17B66-4020-4BC6-A2C9-5756BFDEB185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2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FB0166-F4A7-4D0D-808F-CC4728F2C426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1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3222D56-AF82-4D88-AA02-5E51A2625AA9}" type="datetime1">
              <a:rPr lang="cs-CZ" smtClean="0"/>
              <a:t>14. 3. 2018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65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s://www.remix3d.com/details/G009SWR5LNP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66020" y="1556792"/>
            <a:ext cx="9289032" cy="2232248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Pravidla bezpečného používání internetu pro rodiče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Laptop">
                <a:extLst>
                  <a:ext uri="{FF2B5EF4-FFF2-40B4-BE49-F238E27FC236}">
                    <a16:creationId xmlns:a16="http://schemas.microsoft.com/office/drawing/2014/main" id="{C34DC8CA-0D4A-4832-8838-ECE63BFFEE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88400624"/>
                  </p:ext>
                </p:extLst>
              </p:nvPr>
            </p:nvGraphicFramePr>
            <p:xfrm>
              <a:off x="351593" y="1353868"/>
              <a:ext cx="4992517" cy="487034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992517" cy="4870342"/>
                    </a:xfrm>
                    <a:prstGeom prst="rect">
                      <a:avLst/>
                    </a:prstGeom>
                  </am3d:spPr>
                  <am3d:camera>
                    <am3d:pos x="0" y="0" z="700871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70604" d="1000000"/>
                    <am3d:preTrans dx="0" dy="-12157734" dz="3432165"/>
                    <am3d:scale>
                      <am3d:sx n="1000000" d="1000000"/>
                      <am3d:sy n="1000000" d="1000000"/>
                      <am3d:sz n="1000000" d="1000000"/>
                    </am3d:scale>
                    <am3d:rot ax="3467660" ay="3489502" az="3206561"/>
                    <am3d:postTrans dx="0" dy="0" dz="0"/>
                  </am3d:trans>
                  <am3d:attrSrcUrl r:id="rId4"/>
                  <am3d:raster rName="Office3DRenderer" rVer="16.0.8326">
                    <am3d:blip r:embed="rId5"/>
                  </am3d:raster>
                  <am3d:objViewport viewportSz="54172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Laptop">
                <a:extLst>
                  <a:ext uri="{FF2B5EF4-FFF2-40B4-BE49-F238E27FC236}">
                    <a16:creationId xmlns:a16="http://schemas.microsoft.com/office/drawing/2014/main" id="{C34DC8CA-0D4A-4832-8838-ECE63BFFEE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593" y="1353868"/>
                <a:ext cx="4992517" cy="4870342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Obrázek 10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3AAB51FA-220D-4C05-B296-AF02CB9E7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486916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A452F1F-1ABC-4E64-B2F9-5C0AFD263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476672"/>
            <a:ext cx="10530164" cy="3456384"/>
          </a:xfrm>
          <a:prstGeom prst="rect">
            <a:avLst/>
          </a:prstGeom>
        </p:spPr>
      </p:pic>
      <p:pic>
        <p:nvPicPr>
          <p:cNvPr id="7" name="Grafický objekt 6" descr="Rodina se dvěma dětmi">
            <a:extLst>
              <a:ext uri="{FF2B5EF4-FFF2-40B4-BE49-F238E27FC236}">
                <a16:creationId xmlns:a16="http://schemas.microsoft.com/office/drawing/2014/main" id="{7FD6C7C5-AE7D-4506-BDC4-562610DDA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156" y="2991619"/>
            <a:ext cx="4220493" cy="422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8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88825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B4EE2C11-DCC8-4E7C-8BF4-A8BA5D31D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9" y="1787276"/>
            <a:ext cx="10902226" cy="41701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9BAC95-A631-4357-9DB5-29987C25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87" y="643467"/>
            <a:ext cx="1120800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Pravidla pro rodiče dětí od 13 let</a:t>
            </a:r>
          </a:p>
        </p:txBody>
      </p:sp>
    </p:spTree>
    <p:extLst>
      <p:ext uri="{BB962C8B-B14F-4D97-AF65-F5344CB8AC3E}">
        <p14:creationId xmlns:p14="http://schemas.microsoft.com/office/powerpoint/2010/main" val="162224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88825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D697B57E-E009-4FE0-970E-B94FDE8D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9" y="1800904"/>
            <a:ext cx="10902226" cy="414284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9BAC95-A631-4357-9DB5-29987C25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87" y="643467"/>
            <a:ext cx="1120800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Pravidla pro rodiče dětí od 13 let</a:t>
            </a:r>
          </a:p>
        </p:txBody>
      </p:sp>
    </p:spTree>
    <p:extLst>
      <p:ext uri="{BB962C8B-B14F-4D97-AF65-F5344CB8AC3E}">
        <p14:creationId xmlns:p14="http://schemas.microsoft.com/office/powerpoint/2010/main" val="352620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9F7689E8-7915-4B93-A3F3-4356594F3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602" y="643466"/>
            <a:ext cx="90956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5D62202-9A14-48ED-88F7-58288C390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836712"/>
            <a:ext cx="3095625" cy="13620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7A910BD-854C-406E-9F63-6F6479D4D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20" y="836712"/>
            <a:ext cx="3105150" cy="8858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B6F65F4-5429-45FE-85A2-48A66944D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12" y="2846493"/>
            <a:ext cx="3379094" cy="286750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84B534D-2C11-49A5-855A-F10C575EA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094" y="5409139"/>
            <a:ext cx="1818321" cy="30448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3877427-6954-48D2-A818-81C49AF55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051" y="2314413"/>
            <a:ext cx="1843719" cy="104257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86E514C-AD1D-49E2-A9A6-EE8E4B8BD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6173" y="3649058"/>
            <a:ext cx="3012058" cy="195703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52C7BC1B-4F90-46C4-B4A5-2F0474D589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6223" y="2198787"/>
            <a:ext cx="3409950" cy="1543050"/>
          </a:xfrm>
          <a:prstGeom prst="rect">
            <a:avLst/>
          </a:prstGeom>
        </p:spPr>
      </p:pic>
      <p:pic>
        <p:nvPicPr>
          <p:cNvPr id="24" name="Obrázek 23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01C0C1A7-3B5A-485C-8AA1-63216DB9CA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4637669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7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cký objekt 21" descr="Rodina se dvěma dětmi">
            <a:extLst>
              <a:ext uri="{FF2B5EF4-FFF2-40B4-BE49-F238E27FC236}">
                <a16:creationId xmlns:a16="http://schemas.microsoft.com/office/drawing/2014/main" id="{48CC7F92-65F7-41A8-8818-3CE5F10F9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156" y="2991619"/>
            <a:ext cx="4220493" cy="422049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C0FAF4D-F70D-4775-A886-805CF2003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44" y="332656"/>
            <a:ext cx="93249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88825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A01DE051-AFE8-4EF0-AB78-177D452A4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299" y="1800904"/>
            <a:ext cx="10902226" cy="414284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9BAC95-A631-4357-9DB5-29987C25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87" y="643467"/>
            <a:ext cx="1120800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Pravidla pro rodiče dětí od 6 let</a:t>
            </a:r>
          </a:p>
        </p:txBody>
      </p:sp>
    </p:spTree>
    <p:extLst>
      <p:ext uri="{BB962C8B-B14F-4D97-AF65-F5344CB8AC3E}">
        <p14:creationId xmlns:p14="http://schemas.microsoft.com/office/powerpoint/2010/main" val="412673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88825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pro obsah 5" descr="Obsah obrázku snímek obrazovky&#10;&#10;Popis vygenerován s vysokou mírou spolehlivosti">
            <a:extLst>
              <a:ext uri="{FF2B5EF4-FFF2-40B4-BE49-F238E27FC236}">
                <a16:creationId xmlns:a16="http://schemas.microsoft.com/office/drawing/2014/main" id="{04EA12A3-9DDE-4E38-A0D3-23C406A1C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299" y="1773648"/>
            <a:ext cx="10902226" cy="41973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9BAC95-A631-4357-9DB5-29987C25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87" y="643467"/>
            <a:ext cx="1120800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Pravidla pro rodiče dětí od 6 let</a:t>
            </a:r>
          </a:p>
        </p:txBody>
      </p:sp>
    </p:spTree>
    <p:extLst>
      <p:ext uri="{BB962C8B-B14F-4D97-AF65-F5344CB8AC3E}">
        <p14:creationId xmlns:p14="http://schemas.microsoft.com/office/powerpoint/2010/main" val="325649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92715B4-1539-4066-9634-748020214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548679"/>
            <a:ext cx="9433048" cy="3310198"/>
          </a:xfrm>
          <a:prstGeom prst="rect">
            <a:avLst/>
          </a:prstGeom>
        </p:spPr>
      </p:pic>
      <p:pic>
        <p:nvPicPr>
          <p:cNvPr id="9" name="Grafický objekt 8" descr="Rodina se dvěma dětmi">
            <a:extLst>
              <a:ext uri="{FF2B5EF4-FFF2-40B4-BE49-F238E27FC236}">
                <a16:creationId xmlns:a16="http://schemas.microsoft.com/office/drawing/2014/main" id="{4502EAC5-84D0-4B4E-A07F-96C942744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156" y="2991619"/>
            <a:ext cx="4220493" cy="422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88825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pro obsah 5" descr="Obsah obrázku snímek obrazovky&#10;&#10;Popis vygenerován s vysokou mírou spolehlivosti">
            <a:extLst>
              <a:ext uri="{FF2B5EF4-FFF2-40B4-BE49-F238E27FC236}">
                <a16:creationId xmlns:a16="http://schemas.microsoft.com/office/drawing/2014/main" id="{DCC38869-C90D-4AD7-8974-B5A0D123B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299" y="1787276"/>
            <a:ext cx="10902226" cy="41701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9BAC95-A631-4357-9DB5-29987C25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87" y="643467"/>
            <a:ext cx="1120800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Pravidla pro rodiče dětí od 10 let</a:t>
            </a:r>
          </a:p>
        </p:txBody>
      </p:sp>
    </p:spTree>
    <p:extLst>
      <p:ext uri="{BB962C8B-B14F-4D97-AF65-F5344CB8AC3E}">
        <p14:creationId xmlns:p14="http://schemas.microsoft.com/office/powerpoint/2010/main" val="325604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88825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9957A460-E4D3-4E96-B611-AC06D5A9D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299" y="1800904"/>
            <a:ext cx="10902226" cy="414284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9BAC95-A631-4357-9DB5-29987C25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87" y="643467"/>
            <a:ext cx="1120800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Pravidla pro rodiče dětí od 10 let</a:t>
            </a:r>
          </a:p>
        </p:txBody>
      </p:sp>
    </p:spTree>
    <p:extLst>
      <p:ext uri="{BB962C8B-B14F-4D97-AF65-F5344CB8AC3E}">
        <p14:creationId xmlns:p14="http://schemas.microsoft.com/office/powerpoint/2010/main" val="246703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88825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7057768-36B9-4DEC-865D-6D5BC9094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299" y="1787276"/>
            <a:ext cx="10902226" cy="41701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9BAC95-A631-4357-9DB5-29987C25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87" y="643467"/>
            <a:ext cx="1120800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Pravidla pro rodiče dětí od 10 let</a:t>
            </a:r>
          </a:p>
        </p:txBody>
      </p:sp>
    </p:spTree>
    <p:extLst>
      <p:ext uri="{BB962C8B-B14F-4D97-AF65-F5344CB8AC3E}">
        <p14:creationId xmlns:p14="http://schemas.microsoft.com/office/powerpoint/2010/main" val="31796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88825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pro obsah 5" descr="Obsah obrázku snímek obrazovky&#10;&#10;Popis vygenerován s vysokou mírou spolehlivosti">
            <a:extLst>
              <a:ext uri="{FF2B5EF4-FFF2-40B4-BE49-F238E27FC236}">
                <a16:creationId xmlns:a16="http://schemas.microsoft.com/office/drawing/2014/main" id="{573ABE20-6FEC-4625-A46D-F4965A3E1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299" y="1773648"/>
            <a:ext cx="10902226" cy="41973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9BAC95-A631-4357-9DB5-29987C25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87" y="643467"/>
            <a:ext cx="1120800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Pravidla pro rodiče dětí od 10 let</a:t>
            </a:r>
          </a:p>
        </p:txBody>
      </p:sp>
    </p:spTree>
    <p:extLst>
      <p:ext uri="{BB962C8B-B14F-4D97-AF65-F5344CB8AC3E}">
        <p14:creationId xmlns:p14="http://schemas.microsoft.com/office/powerpoint/2010/main" val="1281043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emní motiv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63</Words>
  <Application>Microsoft Office PowerPoint</Application>
  <PresentationFormat>Vlastní</PresentationFormat>
  <Paragraphs>10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Pravidla bezpečného používání internetu pro rodiče</vt:lpstr>
      <vt:lpstr>Prezentace aplikace PowerPoint</vt:lpstr>
      <vt:lpstr>Pravidla pro rodiče dětí od 6 let</vt:lpstr>
      <vt:lpstr>Pravidla pro rodiče dětí od 6 let</vt:lpstr>
      <vt:lpstr>Prezentace aplikace PowerPoint</vt:lpstr>
      <vt:lpstr>Pravidla pro rodiče dětí od 10 let</vt:lpstr>
      <vt:lpstr>Pravidla pro rodiče dětí od 10 let</vt:lpstr>
      <vt:lpstr>Pravidla pro rodiče dětí od 10 let</vt:lpstr>
      <vt:lpstr>Pravidla pro rodiče dětí od 10 let</vt:lpstr>
      <vt:lpstr>Prezentace aplikace PowerPoint</vt:lpstr>
      <vt:lpstr>Pravidla pro rodiče dětí od 13 let</vt:lpstr>
      <vt:lpstr>Pravidla pro rodiče dětí od 13 let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Pravidla bezpečného používání internetu pro rodiče</dc:title>
  <dc:creator>Michael Jelínek</dc:creator>
  <cp:lastModifiedBy>Michael Jelínek</cp:lastModifiedBy>
  <cp:revision>15</cp:revision>
  <dcterms:created xsi:type="dcterms:W3CDTF">2018-03-14T01:49:03Z</dcterms:created>
  <dcterms:modified xsi:type="dcterms:W3CDTF">2018-03-14T04:31:04Z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